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1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March 1,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March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68614" y="455613"/>
            <a:ext cx="7024688" cy="1143000"/>
          </a:xfrm>
        </p:spPr>
        <p:txBody>
          <a:bodyPr/>
          <a:lstStyle/>
          <a:p>
            <a:r>
              <a:rPr lang="en-US" dirty="0" smtClean="0"/>
              <a:t>Warm Up: 3/1/2016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9769" b="17127"/>
          <a:stretch/>
        </p:blipFill>
        <p:spPr>
          <a:xfrm>
            <a:off x="384308" y="2872499"/>
            <a:ext cx="8759692" cy="25902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52500" y="1920875"/>
            <a:ext cx="5699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the picture below what is being shown? </a:t>
            </a:r>
          </a:p>
          <a:p>
            <a:endParaRPr lang="en-US" sz="2800" dirty="0"/>
          </a:p>
          <a:p>
            <a:r>
              <a:rPr lang="en-US" sz="2800" dirty="0" smtClean="0"/>
              <a:t>	*hint: think about what we 		learned yesterday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56493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Succession &amp; Ecological Relationships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183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1258"/>
            <a:ext cx="7024744" cy="1143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24742" cy="3746688"/>
          </a:xfrm>
        </p:spPr>
        <p:txBody>
          <a:bodyPr/>
          <a:lstStyle/>
          <a:p>
            <a:r>
              <a:rPr lang="en-US" dirty="0" smtClean="0"/>
              <a:t>Apply knowledge from previous lessons to complete the student worksheet with 80% accuracy. </a:t>
            </a:r>
          </a:p>
          <a:p>
            <a:r>
              <a:rPr lang="en-US" dirty="0" smtClean="0"/>
              <a:t>Create ecological relationships between imaginary organisms by applying what they have learned in class with 80% accuracy.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79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456164"/>
            <a:ext cx="7024744" cy="114300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94625"/>
            <a:ext cx="7349593" cy="4146078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is ecological succession? </a:t>
            </a:r>
          </a:p>
          <a:p>
            <a:pPr lvl="1"/>
            <a:r>
              <a:rPr lang="en-US" sz="2800" dirty="0"/>
              <a:t>The gradual process by which ecosystems change and develop over time</a:t>
            </a:r>
          </a:p>
          <a:p>
            <a:r>
              <a:rPr lang="en-US" sz="2800" dirty="0" smtClean="0"/>
              <a:t>Primary Succession </a:t>
            </a:r>
          </a:p>
          <a:p>
            <a:pPr lvl="1"/>
            <a:r>
              <a:rPr lang="en-US" sz="2400" dirty="0" smtClean="0"/>
              <a:t>Changes that occur on a brand new habitat</a:t>
            </a:r>
          </a:p>
          <a:p>
            <a:r>
              <a:rPr lang="en-US" sz="2800" dirty="0" smtClean="0"/>
              <a:t>Secondary Succession	</a:t>
            </a:r>
          </a:p>
          <a:p>
            <a:pPr lvl="1"/>
            <a:r>
              <a:rPr lang="en-US" sz="2400" dirty="0" smtClean="0"/>
              <a:t>Changes that take place on a previously colonized, but damaged habitat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9944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25528"/>
            <a:ext cx="7024744" cy="1143000"/>
          </a:xfrm>
        </p:spPr>
        <p:txBody>
          <a:bodyPr/>
          <a:lstStyle/>
          <a:p>
            <a:r>
              <a:rPr lang="en-US" dirty="0" smtClean="0"/>
              <a:t>Ecological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75854"/>
            <a:ext cx="6777317" cy="48737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symbiosis? 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close relationship of two dissimilar organisms </a:t>
            </a:r>
          </a:p>
          <a:p>
            <a:r>
              <a:rPr lang="en-US" dirty="0"/>
              <a:t>Mutualism 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symbiotic relationship where both organisms benefit </a:t>
            </a:r>
          </a:p>
          <a:p>
            <a:r>
              <a:rPr lang="en-US" dirty="0" smtClean="0"/>
              <a:t>Commensalism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symbiotic relationship where one organism benefits and the other does not benefit but is unharmed </a:t>
            </a:r>
          </a:p>
          <a:p>
            <a:r>
              <a:rPr lang="en-US" dirty="0" smtClean="0"/>
              <a:t>Parasitism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symbiotic relationship where one organism benefits and one is harmed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73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406" y="2111424"/>
            <a:ext cx="7946826" cy="415237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Bees </a:t>
            </a:r>
            <a:r>
              <a:rPr lang="en-US" sz="2800" dirty="0"/>
              <a:t>pollenating the cacti and depending on it for </a:t>
            </a:r>
            <a:r>
              <a:rPr lang="en-US" sz="2800" dirty="0" smtClean="0"/>
              <a:t>food</a:t>
            </a:r>
          </a:p>
          <a:p>
            <a:pPr lvl="1"/>
            <a:r>
              <a:rPr lang="en-US" sz="2400" dirty="0" smtClean="0"/>
              <a:t>Mutualism </a:t>
            </a:r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Fleas living on the bodies of coyotes and other </a:t>
            </a:r>
            <a:r>
              <a:rPr lang="en-US" sz="2800" dirty="0" smtClean="0"/>
              <a:t>animals</a:t>
            </a:r>
          </a:p>
          <a:p>
            <a:pPr lvl="1"/>
            <a:r>
              <a:rPr lang="en-US" sz="2400" dirty="0" smtClean="0"/>
              <a:t>Parasitism </a:t>
            </a:r>
          </a:p>
          <a:p>
            <a:r>
              <a:rPr lang="en-US" sz="2800" dirty="0"/>
              <a:t>A desert holly shrub provides shade for </a:t>
            </a:r>
            <a:r>
              <a:rPr lang="en-US" sz="2800" dirty="0" smtClean="0"/>
              <a:t>young creosote brush</a:t>
            </a:r>
          </a:p>
          <a:p>
            <a:pPr lvl="1"/>
            <a:r>
              <a:rPr lang="en-US" sz="2400" dirty="0" smtClean="0"/>
              <a:t>Commensalism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750636" y="888903"/>
            <a:ext cx="34118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Examples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013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131</TotalTime>
  <Words>145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Austin</vt:lpstr>
      <vt:lpstr>Warm Up: 3/1/2016</vt:lpstr>
      <vt:lpstr>Succession &amp; Ecological Relationships</vt:lpstr>
      <vt:lpstr>Objectives</vt:lpstr>
      <vt:lpstr>Review</vt:lpstr>
      <vt:lpstr>Ecological Relationships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Up: 3/1/2016</dc:title>
  <dc:creator>Caitlin Frizzell</dc:creator>
  <cp:lastModifiedBy>Hartfield, Kevin</cp:lastModifiedBy>
  <cp:revision>5</cp:revision>
  <dcterms:created xsi:type="dcterms:W3CDTF">2016-03-01T01:48:47Z</dcterms:created>
  <dcterms:modified xsi:type="dcterms:W3CDTF">2016-03-01T19:13:27Z</dcterms:modified>
</cp:coreProperties>
</file>